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3" r:id="rId18"/>
    <p:sldId id="270" r:id="rId19"/>
    <p:sldId id="274" r:id="rId20"/>
    <p:sldId id="276" r:id="rId21"/>
    <p:sldId id="277" r:id="rId22"/>
    <p:sldId id="278" r:id="rId23"/>
    <p:sldId id="280" r:id="rId24"/>
    <p:sldId id="279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Администратор\Desktop\Семинар библиотекарей Современная библиотека в общеобразовательной среде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06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дминистратор\Desktop\Семинар библиотекарей Современная библиотека в общеобразовательной среде\2018-01-30_15-05-5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290513"/>
            <a:ext cx="859155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643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дминистратор\Desktop\Семинар библиотекарей Современная библиотека в общеобразовательной среде\gr_rab_bibli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0"/>
            <a:ext cx="5086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947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дминистратор\Desktop\Семинар библиотекарей Современная библиотека в общеобразовательной среде\rezhim_raboty_bibliote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94" y="260648"/>
            <a:ext cx="8877048" cy="626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720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дминистратор\Desktop\Семинар библиотекарей Современная библиотека в общеобразовательной среде\SAM_73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1"/>
            <a:ext cx="8880986" cy="666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689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Администратор\Desktop\Семинар библиотекарей Современная библиотека в общеобразовательной среде\sm_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287"/>
            <a:ext cx="6534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990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Администратор\Desktop\Семинар библиотекарей Современная библиотека в общеобразовательной среде\thumb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09" y="116633"/>
            <a:ext cx="8832981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003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Администратор\Desktop\Семинар библиотекарей Современная библиотека в общеобразовательной среде\0007-007-Zadachi-shkolnoj-bibliote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89"/>
            <a:ext cx="9144000" cy="686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447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Администратор\Desktop\Семинар библиотекарей Современная библиотека в общеобразовательной среде\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067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Администратор\Desktop\Семинар библиотекарей Современная библиотека в общеобразовательной среде\hello_html_m25ff5c1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" y="1"/>
            <a:ext cx="91344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695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Администратор\Desktop\Семинар библиотекарей Современная библиотека в общеобразовательной среде\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0628"/>
            <a:ext cx="8928992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895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истратор\Desktop\Семинар библиотекарей Современная библиотека в общеобразовательной среде\slide_4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82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Администратор\Desktop\Семинар библиотекарей Современная библиотека в общеобразовательной среде\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298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Администратор\Desktop\Семинар библиотекарей Современная библиотека в общеобразовательной среде\img7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3376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Администратор\Desktop\Семинар библиотекарей Современная библиотека в общеобразовательной среде\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029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Администратор\Desktop\Семинар библиотекарей Современная библиотека в общеобразовательной среде\slide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407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Администратор\Desktop\Семинар библиотекарей Современная библиотека в общеобразовательной среде\slide_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717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Администратор\Desktop\Семинар библиотекарей Современная библиотека в общеобразовательной среде\img7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2998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Администратор\Desktop\Семинар библиотекарей Современная библиотека в общеобразовательной среде\slide_4 (1)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9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2841296"/>
            <a:ext cx="62501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86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Семинар библиотекарей Современная библиотека в общеобразовательной среде\slide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130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r>
              <a:rPr lang="ru-RU" altLang="ru-RU" b="1" i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Вопросы</a:t>
            </a:r>
          </a:p>
        </p:txBody>
      </p:sp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428625" y="142875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alt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Что собой сегодня представляет библиотекарь школы?</a:t>
            </a:r>
          </a:p>
          <a:p>
            <a:r>
              <a:rPr lang="ru-RU" alt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Чем он сегодня должен заниматься?</a:t>
            </a:r>
          </a:p>
          <a:p>
            <a:r>
              <a:rPr lang="ru-RU" alt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Какие виды социальных инструментов и сервисов для лучшего доступа к информации и образовательным текстам должны выбирать школьные </a:t>
            </a:r>
            <a:r>
              <a:rPr lang="ru-RU" alt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библиотеки для </a:t>
            </a:r>
            <a:r>
              <a:rPr lang="ru-RU" alt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работы с учащимися?</a:t>
            </a:r>
          </a:p>
          <a:p>
            <a:r>
              <a:rPr lang="ru-RU" alt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Чему конкретно необходимо обучать современных библиотекарей </a:t>
            </a:r>
            <a:r>
              <a:rPr lang="ru-RU" alt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школьных </a:t>
            </a:r>
            <a:r>
              <a:rPr lang="ru-RU" alt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библиотек, чтобы помочь учащимся грамотно действовать с информацией 21 века?</a:t>
            </a:r>
          </a:p>
        </p:txBody>
      </p:sp>
    </p:spTree>
    <p:extLst>
      <p:ext uri="{BB962C8B-B14F-4D97-AF65-F5344CB8AC3E}">
        <p14:creationId xmlns:p14="http://schemas.microsoft.com/office/powerpoint/2010/main" val="123906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esktop\Семинар библиотекарей Современная библиотека в общеобразовательной среде\slide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256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истратор\Desktop\Семинар библиотекарей Современная библиотека в общеобразовательной среде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378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истратор\Desktop\Семинар библиотекарей Современная библиотека в общеобразовательной среде\slide_4 (1)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2492895"/>
            <a:ext cx="49847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чего начинается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библиотека?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577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истратор\Desktop\Семинар библиотекарей Современная библиотека в общеобразовательной среде\0024-024-Grafik-raboty-bibliote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60648"/>
            <a:ext cx="8544949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779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дминистратор\Desktop\Семинар библиотекарей Современная библиотека в общеобразовательной среде\269393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02" y="260648"/>
            <a:ext cx="8915595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3896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68</Words>
  <Application>Microsoft Office PowerPoint</Application>
  <PresentationFormat>Экран (4:3)</PresentationFormat>
  <Paragraphs>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Вопросы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Пользователь Windows</cp:lastModifiedBy>
  <cp:revision>8</cp:revision>
  <dcterms:created xsi:type="dcterms:W3CDTF">2018-11-05T17:15:24Z</dcterms:created>
  <dcterms:modified xsi:type="dcterms:W3CDTF">2018-11-05T18:37:08Z</dcterms:modified>
</cp:coreProperties>
</file>